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112C-127C-47E9-A86D-2BB044F7CE66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1C71-81F6-4517-865B-91C47BC43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1373128" y="1154361"/>
            <a:ext cx="7298601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ОТГАДАЕМ КРОССВОРД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20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20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20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20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7011221"/>
              </p:ext>
            </p:extLst>
          </p:nvPr>
        </p:nvGraphicFramePr>
        <p:xfrm>
          <a:off x="2571736" y="928670"/>
          <a:ext cx="6342400" cy="4250424"/>
        </p:xfrm>
        <a:graphic>
          <a:graphicData uri="http://schemas.openxmlformats.org/drawingml/2006/table">
            <a:tbl>
              <a:tblPr firstRow="1" firstCol="1" bandRow="1"/>
              <a:tblGrid>
                <a:gridCol w="634240"/>
                <a:gridCol w="634240"/>
                <a:gridCol w="634240"/>
                <a:gridCol w="634240"/>
                <a:gridCol w="634240"/>
                <a:gridCol w="634240"/>
                <a:gridCol w="634240"/>
                <a:gridCol w="634240"/>
                <a:gridCol w="634240"/>
                <a:gridCol w="634240"/>
              </a:tblGrid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4214842" cy="335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7845328"/>
              </p:ext>
            </p:extLst>
          </p:nvPr>
        </p:nvGraphicFramePr>
        <p:xfrm>
          <a:off x="1571604" y="1142984"/>
          <a:ext cx="7143800" cy="4250424"/>
        </p:xfrm>
        <a:graphic>
          <a:graphicData uri="http://schemas.openxmlformats.org/drawingml/2006/table">
            <a:tbl>
              <a:tblPr firstRow="1" firstCol="1" bandRow="1"/>
              <a:tblGrid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</a:tblGrid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8596" y="285728"/>
            <a:ext cx="38576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Кто плывет на корабле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К неизведанной земле?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Весельчак он и добряк.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Как зовут его?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8195282"/>
              </p:ext>
            </p:extLst>
          </p:nvPr>
        </p:nvGraphicFramePr>
        <p:xfrm>
          <a:off x="2571736" y="785794"/>
          <a:ext cx="6316180" cy="4250424"/>
        </p:xfrm>
        <a:graphic>
          <a:graphicData uri="http://schemas.openxmlformats.org/drawingml/2006/table">
            <a:tbl>
              <a:tblPr firstRow="1" firstCol="1" bandRow="1"/>
              <a:tblGrid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</a:tblGrid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357166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Под водой железный кит,</a:t>
            </a:r>
            <a:br>
              <a:rPr lang="ru-RU" sz="2400" dirty="0"/>
            </a:br>
            <a:r>
              <a:rPr lang="ru-RU" sz="2400" dirty="0"/>
              <a:t>Днём и ночью кит не спит,</a:t>
            </a:r>
            <a:br>
              <a:rPr lang="ru-RU" sz="2400" dirty="0"/>
            </a:br>
            <a:r>
              <a:rPr lang="ru-RU" sz="2400" dirty="0"/>
              <a:t>Днём и ночью под водой</a:t>
            </a:r>
            <a:br>
              <a:rPr lang="ru-RU" sz="2400" dirty="0"/>
            </a:br>
            <a:r>
              <a:rPr lang="ru-RU" sz="2400" dirty="0"/>
              <a:t>Охраняет твой покой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4988188"/>
              </p:ext>
            </p:extLst>
          </p:nvPr>
        </p:nvGraphicFramePr>
        <p:xfrm>
          <a:off x="2571736" y="714356"/>
          <a:ext cx="6316180" cy="4250424"/>
        </p:xfrm>
        <a:graphic>
          <a:graphicData uri="http://schemas.openxmlformats.org/drawingml/2006/table">
            <a:tbl>
              <a:tblPr firstRow="1" firstCol="1" bandRow="1"/>
              <a:tblGrid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</a:tblGrid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428605"/>
            <a:ext cx="38576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Крепкий прочный парашют</a:t>
            </a:r>
          </a:p>
          <a:p>
            <a:r>
              <a:rPr lang="ru-RU" sz="2200" dirty="0"/>
              <a:t>За спиной его раскрылся,</a:t>
            </a:r>
          </a:p>
          <a:p>
            <a:r>
              <a:rPr lang="ru-RU" sz="2200" dirty="0"/>
              <a:t>И за несколько минут</a:t>
            </a:r>
          </a:p>
          <a:p>
            <a:r>
              <a:rPr lang="ru-RU" sz="2200" dirty="0"/>
              <a:t>Он на землю опустился.</a:t>
            </a:r>
          </a:p>
          <a:p>
            <a:r>
              <a:rPr lang="ru-RU" sz="2200" dirty="0"/>
              <a:t>Он пройдет и лес, и брод,</a:t>
            </a:r>
          </a:p>
          <a:p>
            <a:r>
              <a:rPr lang="ru-RU" sz="2200" dirty="0"/>
              <a:t>Но противника найдет.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6415993"/>
              </p:ext>
            </p:extLst>
          </p:nvPr>
        </p:nvGraphicFramePr>
        <p:xfrm>
          <a:off x="2285984" y="785794"/>
          <a:ext cx="6387620" cy="4250424"/>
        </p:xfrm>
        <a:graphic>
          <a:graphicData uri="http://schemas.openxmlformats.org/drawingml/2006/table">
            <a:tbl>
              <a:tblPr firstRow="1" firstCol="1" bandRow="1"/>
              <a:tblGrid>
                <a:gridCol w="638762"/>
                <a:gridCol w="638762"/>
                <a:gridCol w="638762"/>
                <a:gridCol w="638762"/>
                <a:gridCol w="638762"/>
                <a:gridCol w="638762"/>
                <a:gridCol w="638762"/>
                <a:gridCol w="638762"/>
                <a:gridCol w="638762"/>
                <a:gridCol w="638762"/>
              </a:tblGrid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714356"/>
            <a:ext cx="3380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Гусеницы две ползут,</a:t>
            </a:r>
            <a:br>
              <a:rPr lang="ru-RU" sz="2400" dirty="0"/>
            </a:br>
            <a:r>
              <a:rPr lang="ru-RU" sz="2400" dirty="0"/>
              <a:t>Башню с пушкою везут.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54289671"/>
              </p:ext>
            </p:extLst>
          </p:nvPr>
        </p:nvGraphicFramePr>
        <p:xfrm>
          <a:off x="2285984" y="785794"/>
          <a:ext cx="6316180" cy="4250424"/>
        </p:xfrm>
        <a:graphic>
          <a:graphicData uri="http://schemas.openxmlformats.org/drawingml/2006/table">
            <a:tbl>
              <a:tblPr firstRow="1" firstCol="1" bandRow="1"/>
              <a:tblGrid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  <a:gridCol w="631618"/>
              </a:tblGrid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Н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8596" y="357166"/>
            <a:ext cx="407196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Он от всех родных вдали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Водит в море корабли.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Повидал немало стран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Наш отважный...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32187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04833436"/>
              </p:ext>
            </p:extLst>
          </p:nvPr>
        </p:nvGraphicFramePr>
        <p:xfrm>
          <a:off x="1285852" y="714356"/>
          <a:ext cx="7056780" cy="4102852"/>
        </p:xfrm>
        <a:graphic>
          <a:graphicData uri="http://schemas.openxmlformats.org/drawingml/2006/table">
            <a:tbl>
              <a:tblPr firstRow="1" firstCol="1" bandRow="1"/>
              <a:tblGrid>
                <a:gridCol w="705678"/>
                <a:gridCol w="705678"/>
                <a:gridCol w="705678"/>
                <a:gridCol w="705678"/>
                <a:gridCol w="705678"/>
                <a:gridCol w="705678"/>
                <a:gridCol w="705678"/>
                <a:gridCol w="705678"/>
                <a:gridCol w="705678"/>
                <a:gridCol w="705678"/>
              </a:tblGrid>
              <a:tr h="527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Л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О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Д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Е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С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08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П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И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  <a:latin typeface="Arial Black" pitchFamily="34" charset="0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Н</a:t>
                      </a:r>
                      <a:endParaRPr lang="ru-RU" sz="32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213</Words>
  <Application>Microsoft Office PowerPoint</Application>
  <PresentationFormat>Экран (4:3)</PresentationFormat>
  <Paragraphs>220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2016-02-03T05:03:07Z</dcterms:created>
  <dcterms:modified xsi:type="dcterms:W3CDTF">2016-02-03T07:54:22Z</dcterms:modified>
</cp:coreProperties>
</file>